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8" r:id="rId2"/>
    <p:sldId id="256" r:id="rId3"/>
    <p:sldId id="257" r:id="rId4"/>
    <p:sldId id="265" r:id="rId5"/>
    <p:sldId id="266" r:id="rId6"/>
    <p:sldId id="258" r:id="rId7"/>
    <p:sldId id="262" r:id="rId8"/>
    <p:sldId id="267" r:id="rId9"/>
    <p:sldId id="260" r:id="rId10"/>
    <p:sldId id="261" r:id="rId11"/>
    <p:sldId id="259" r:id="rId12"/>
    <p:sldId id="263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Формулы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Урок </a:t>
            </a:r>
            <a:r>
              <a:rPr lang="ru-RU" dirty="0" smtClean="0"/>
              <a:t>математики в 5 классе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учителя МБОУ СОШ №1</a:t>
            </a:r>
            <a:br>
              <a:rPr lang="ru-RU" dirty="0"/>
            </a:br>
            <a:r>
              <a:rPr lang="ru-RU" dirty="0" err="1"/>
              <a:t>ст.Гиагинской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Чернявской Н.Н. </a:t>
            </a:r>
          </a:p>
        </p:txBody>
      </p:sp>
    </p:spTree>
    <p:extLst>
      <p:ext uri="{BB962C8B-B14F-4D97-AF65-F5344CB8AC3E}">
        <p14:creationId xmlns:p14="http://schemas.microsoft.com/office/powerpoint/2010/main" val="9688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Долгожданный дан звонок -</a:t>
            </a:r>
            <a:br>
              <a:rPr lang="ru-RU" dirty="0" smtClean="0"/>
            </a:br>
            <a:r>
              <a:rPr lang="ru-RU" dirty="0" smtClean="0"/>
              <a:t>	начинается урок.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322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Вычислите и замените число буквой:</a:t>
            </a:r>
            <a:br>
              <a:rPr lang="ru-RU" dirty="0" smtClean="0"/>
            </a:br>
            <a:r>
              <a:rPr lang="en-US" dirty="0" smtClean="0"/>
              <a:t>17-15 -</a:t>
            </a:r>
            <a:r>
              <a:rPr lang="en-US" baseline="30000" dirty="0" smtClean="0"/>
              <a:t>  </a:t>
            </a:r>
            <a:r>
              <a:rPr lang="ru-RU" dirty="0" smtClean="0"/>
              <a:t>Ы, </a:t>
            </a:r>
            <a:r>
              <a:rPr lang="en-US" dirty="0" smtClean="0"/>
              <a:t> 16</a:t>
            </a:r>
            <a:r>
              <a:rPr lang="ru-RU" dirty="0" smtClean="0"/>
              <a:t>0:40 - </a:t>
            </a:r>
            <a:r>
              <a:rPr lang="ru-RU" dirty="0" smtClean="0"/>
              <a:t>Р, </a:t>
            </a:r>
            <a:r>
              <a:rPr lang="ru-RU" dirty="0" smtClean="0"/>
              <a:t>(13+87):4 </a:t>
            </a:r>
            <a:r>
              <a:rPr lang="en-US" dirty="0" smtClean="0"/>
              <a:t>-</a:t>
            </a:r>
            <a:r>
              <a:rPr lang="ru-RU" smtClean="0"/>
              <a:t>Ф</a:t>
            </a:r>
            <a:r>
              <a:rPr lang="ru-RU" baseline="30000" smtClean="0"/>
              <a:t> </a:t>
            </a:r>
            <a:r>
              <a:rPr lang="ru-RU" smtClean="0"/>
              <a:t>,</a:t>
            </a:r>
            <a:br>
              <a:rPr lang="ru-RU" smtClean="0"/>
            </a:br>
            <a:r>
              <a:rPr lang="ru-RU" smtClean="0"/>
              <a:t> </a:t>
            </a:r>
            <a:r>
              <a:rPr lang="ru-RU" dirty="0" smtClean="0"/>
              <a:t>8</a:t>
            </a:r>
            <a:r>
              <a:rPr lang="ru-RU" baseline="30000" dirty="0" smtClean="0"/>
              <a:t>2</a:t>
            </a:r>
            <a:r>
              <a:rPr lang="ru-RU" dirty="0" smtClean="0"/>
              <a:t> -М, </a:t>
            </a:r>
            <a:br>
              <a:rPr lang="ru-RU" dirty="0" smtClean="0"/>
            </a:br>
            <a:r>
              <a:rPr lang="ru-RU" dirty="0" smtClean="0"/>
              <a:t>   10</a:t>
            </a:r>
            <a:r>
              <a:rPr lang="ru-RU" baseline="30000" dirty="0" smtClean="0"/>
              <a:t>2</a:t>
            </a:r>
            <a:r>
              <a:rPr lang="ru-RU" dirty="0" smtClean="0"/>
              <a:t>- У,5</a:t>
            </a:r>
            <a:r>
              <a:rPr lang="ru-RU" baseline="30000" dirty="0" smtClean="0"/>
              <a:t>3</a:t>
            </a:r>
            <a:r>
              <a:rPr lang="ru-RU" dirty="0" smtClean="0"/>
              <a:t>-О, 10</a:t>
            </a:r>
            <a:r>
              <a:rPr lang="ru-RU" baseline="30000" dirty="0" smtClean="0"/>
              <a:t>3</a:t>
            </a:r>
            <a:r>
              <a:rPr lang="ru-RU" dirty="0" smtClean="0"/>
              <a:t> - Л.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699998"/>
              </p:ext>
            </p:extLst>
          </p:nvPr>
        </p:nvGraphicFramePr>
        <p:xfrm>
          <a:off x="457200" y="3786191"/>
          <a:ext cx="8229599" cy="2731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1285883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25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125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8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64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100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4</a:t>
                      </a:r>
                      <a:endParaRPr lang="ru-RU" sz="4000" dirty="0"/>
                    </a:p>
                  </a:txBody>
                  <a:tcPr/>
                </a:tc>
              </a:tr>
              <a:tr h="1445145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322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Вычислите и замените число буквой:</a:t>
            </a:r>
            <a:br>
              <a:rPr lang="ru-RU" dirty="0" smtClean="0"/>
            </a:br>
            <a:r>
              <a:rPr lang="ru-RU" dirty="0" smtClean="0"/>
              <a:t>2</a:t>
            </a:r>
            <a:r>
              <a:rPr lang="ru-RU" baseline="30000" dirty="0" smtClean="0"/>
              <a:t>2 </a:t>
            </a:r>
            <a:r>
              <a:rPr lang="en-US" dirty="0" smtClean="0"/>
              <a:t>-</a:t>
            </a:r>
            <a:r>
              <a:rPr lang="en-US" baseline="30000" dirty="0" smtClean="0"/>
              <a:t>  </a:t>
            </a:r>
            <a:r>
              <a:rPr lang="ru-RU" dirty="0" smtClean="0"/>
              <a:t>Ы, 2</a:t>
            </a:r>
            <a:r>
              <a:rPr lang="ru-RU" baseline="30000" dirty="0" smtClean="0"/>
              <a:t>3</a:t>
            </a:r>
            <a:r>
              <a:rPr lang="ru-RU" dirty="0" smtClean="0"/>
              <a:t>- Р, 5</a:t>
            </a:r>
            <a:r>
              <a:rPr lang="ru-RU" baseline="30000" dirty="0" smtClean="0"/>
              <a:t>2</a:t>
            </a:r>
            <a:r>
              <a:rPr lang="en-US" dirty="0" smtClean="0"/>
              <a:t>-</a:t>
            </a:r>
            <a:r>
              <a:rPr lang="ru-RU" dirty="0" smtClean="0"/>
              <a:t>Ф</a:t>
            </a:r>
            <a:r>
              <a:rPr lang="ru-RU" baseline="30000" dirty="0" smtClean="0"/>
              <a:t> </a:t>
            </a:r>
            <a:r>
              <a:rPr lang="ru-RU" dirty="0" smtClean="0"/>
              <a:t>, 8</a:t>
            </a:r>
            <a:r>
              <a:rPr lang="ru-RU" baseline="30000" dirty="0" smtClean="0"/>
              <a:t>2</a:t>
            </a:r>
            <a:r>
              <a:rPr lang="ru-RU" dirty="0" smtClean="0"/>
              <a:t> -М, </a:t>
            </a:r>
            <a:br>
              <a:rPr lang="ru-RU" dirty="0" smtClean="0"/>
            </a:br>
            <a:r>
              <a:rPr lang="ru-RU" dirty="0" smtClean="0"/>
              <a:t>   10</a:t>
            </a:r>
            <a:r>
              <a:rPr lang="ru-RU" baseline="30000" dirty="0" smtClean="0"/>
              <a:t>2</a:t>
            </a:r>
            <a:r>
              <a:rPr lang="ru-RU" dirty="0" smtClean="0"/>
              <a:t>- У,5</a:t>
            </a:r>
            <a:r>
              <a:rPr lang="ru-RU" baseline="30000" dirty="0" smtClean="0"/>
              <a:t>3</a:t>
            </a:r>
            <a:r>
              <a:rPr lang="ru-RU" dirty="0" smtClean="0"/>
              <a:t>-О, 10</a:t>
            </a:r>
            <a:r>
              <a:rPr lang="ru-RU" baseline="30000" dirty="0" smtClean="0"/>
              <a:t>3</a:t>
            </a:r>
            <a:r>
              <a:rPr lang="ru-RU" dirty="0" smtClean="0"/>
              <a:t> - Л.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786191"/>
          <a:ext cx="8229599" cy="2731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1285883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25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125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8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64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100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1000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4</a:t>
                      </a:r>
                      <a:endParaRPr lang="ru-RU" sz="4000" dirty="0"/>
                    </a:p>
                  </a:txBody>
                  <a:tcPr/>
                </a:tc>
              </a:tr>
              <a:tr h="1445145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Ф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О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Р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М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У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Л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Ы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09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Формула – это запись какого-нибудь правила с помощью букв.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09014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Найдите дружную пару: </a:t>
            </a:r>
            <a:br>
              <a:rPr lang="ru-RU" i="1" dirty="0" smtClean="0"/>
            </a:br>
            <a:r>
              <a:rPr lang="ru-RU" i="1" dirty="0" smtClean="0"/>
              <a:t>«Название формулы – Формула».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i="1" dirty="0" smtClean="0"/>
              <a:t>1) s = </a:t>
            </a:r>
            <a:r>
              <a:rPr lang="en-US" sz="4400" i="1" dirty="0" err="1" smtClean="0"/>
              <a:t>ab</a:t>
            </a:r>
            <a:r>
              <a:rPr lang="en-US" sz="4400" i="1" dirty="0" smtClean="0"/>
              <a:t>   </a:t>
            </a:r>
            <a:endParaRPr lang="ru-RU" sz="4400" dirty="0" smtClean="0"/>
          </a:p>
          <a:p>
            <a:r>
              <a:rPr lang="en-US" sz="4400" i="1" dirty="0" smtClean="0"/>
              <a:t>2) </a:t>
            </a:r>
            <a:r>
              <a:rPr lang="ru-RU" sz="4400" i="1" dirty="0" smtClean="0"/>
              <a:t>Р</a:t>
            </a:r>
            <a:r>
              <a:rPr lang="en-US" sz="4400" i="1" dirty="0" smtClean="0"/>
              <a:t> = 4a</a:t>
            </a:r>
            <a:endParaRPr lang="ru-RU" sz="4400" dirty="0" smtClean="0"/>
          </a:p>
          <a:p>
            <a:r>
              <a:rPr lang="en-US" sz="4400" i="1" dirty="0" smtClean="0"/>
              <a:t>3) s = </a:t>
            </a:r>
            <a:r>
              <a:rPr lang="en-US" sz="4400" i="1" dirty="0" err="1" smtClean="0"/>
              <a:t>vt</a:t>
            </a:r>
            <a:endParaRPr lang="ru-RU" sz="4400" dirty="0" smtClean="0"/>
          </a:p>
          <a:p>
            <a:r>
              <a:rPr lang="en-US" sz="4400" i="1" dirty="0" smtClean="0"/>
              <a:t>4) </a:t>
            </a:r>
            <a:r>
              <a:rPr lang="ru-RU" sz="4400" i="1" dirty="0" smtClean="0"/>
              <a:t>Р</a:t>
            </a:r>
            <a:r>
              <a:rPr lang="en-US" sz="4400" i="1" dirty="0" smtClean="0"/>
              <a:t>= (a + b)∙2</a:t>
            </a:r>
            <a:endParaRPr lang="ru-RU" sz="4400" dirty="0" smtClean="0"/>
          </a:p>
          <a:p>
            <a:r>
              <a:rPr lang="ru-RU" sz="4400" i="1" dirty="0" smtClean="0"/>
              <a:t>5) </a:t>
            </a:r>
            <a:r>
              <a:rPr lang="en-US" sz="4400" i="1" dirty="0" smtClean="0"/>
              <a:t>s</a:t>
            </a:r>
            <a:r>
              <a:rPr lang="ru-RU" sz="4400" i="1" dirty="0" smtClean="0"/>
              <a:t> = </a:t>
            </a:r>
            <a:r>
              <a:rPr lang="en-US" sz="4400" i="1" dirty="0" smtClean="0"/>
              <a:t>a</a:t>
            </a:r>
            <a:r>
              <a:rPr lang="ru-RU" sz="4400" i="1" dirty="0" smtClean="0"/>
              <a:t>*</a:t>
            </a:r>
            <a:r>
              <a:rPr lang="en-US" sz="4400" i="1" dirty="0"/>
              <a:t>a</a:t>
            </a:r>
            <a:endParaRPr lang="ru-RU" sz="44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i="1" dirty="0" smtClean="0"/>
              <a:t>1)площадь прямоугольника</a:t>
            </a:r>
            <a:endParaRPr lang="ru-RU" sz="3200" b="1" dirty="0" smtClean="0"/>
          </a:p>
          <a:p>
            <a:r>
              <a:rPr lang="ru-RU" sz="3200" b="1" i="1" dirty="0" smtClean="0"/>
              <a:t>2) площадь квадрата</a:t>
            </a:r>
            <a:endParaRPr lang="ru-RU" sz="3200" b="1" dirty="0" smtClean="0"/>
          </a:p>
          <a:p>
            <a:r>
              <a:rPr lang="ru-RU" sz="3200" b="1" i="1" dirty="0" smtClean="0"/>
              <a:t>3) формула пути</a:t>
            </a:r>
            <a:endParaRPr lang="ru-RU" sz="3200" b="1" dirty="0" smtClean="0"/>
          </a:p>
          <a:p>
            <a:r>
              <a:rPr lang="ru-RU" sz="3200" b="1" i="1" dirty="0" smtClean="0"/>
              <a:t>4) периметр квадрата</a:t>
            </a:r>
            <a:endParaRPr lang="ru-RU" sz="3200" b="1" dirty="0" smtClean="0"/>
          </a:p>
          <a:p>
            <a:r>
              <a:rPr lang="ru-RU" sz="3200" b="1" i="1" dirty="0" smtClean="0"/>
              <a:t>5) периметр прямоугольника</a:t>
            </a:r>
            <a:endParaRPr lang="ru-RU" sz="32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800" i="1" dirty="0" smtClean="0"/>
              <a:t>1) s = </a:t>
            </a:r>
            <a:r>
              <a:rPr lang="en-US" sz="4800" i="1" dirty="0" err="1" smtClean="0"/>
              <a:t>ab</a:t>
            </a:r>
            <a:r>
              <a:rPr lang="en-US" sz="4800" i="1" dirty="0" smtClean="0"/>
              <a:t>   </a:t>
            </a:r>
            <a:endParaRPr lang="ru-RU" sz="4800" dirty="0" smtClean="0"/>
          </a:p>
          <a:p>
            <a:r>
              <a:rPr lang="en-US" sz="4800" i="1" dirty="0" smtClean="0"/>
              <a:t>2) </a:t>
            </a:r>
            <a:r>
              <a:rPr lang="ru-RU" sz="4800" i="1" dirty="0" smtClean="0"/>
              <a:t>Р</a:t>
            </a:r>
            <a:r>
              <a:rPr lang="en-US" sz="4800" i="1" dirty="0" smtClean="0"/>
              <a:t> = 4a</a:t>
            </a:r>
            <a:endParaRPr lang="ru-RU" sz="4800" dirty="0" smtClean="0"/>
          </a:p>
          <a:p>
            <a:r>
              <a:rPr lang="en-US" sz="4800" i="1" dirty="0" smtClean="0"/>
              <a:t>3) s = </a:t>
            </a:r>
            <a:r>
              <a:rPr lang="en-US" sz="4800" i="1" dirty="0" err="1" smtClean="0"/>
              <a:t>vt</a:t>
            </a:r>
            <a:endParaRPr lang="ru-RU" sz="4800" dirty="0" smtClean="0"/>
          </a:p>
          <a:p>
            <a:r>
              <a:rPr lang="en-US" sz="4800" i="1" dirty="0" smtClean="0"/>
              <a:t>4) </a:t>
            </a:r>
            <a:r>
              <a:rPr lang="ru-RU" sz="4800" i="1" dirty="0" smtClean="0"/>
              <a:t>Р</a:t>
            </a:r>
            <a:r>
              <a:rPr lang="en-US" sz="4800" i="1" dirty="0" smtClean="0"/>
              <a:t>= (a + b)∙2</a:t>
            </a:r>
            <a:endParaRPr lang="ru-RU" sz="4800" dirty="0" smtClean="0"/>
          </a:p>
          <a:p>
            <a:r>
              <a:rPr lang="ru-RU" sz="4800" i="1" dirty="0" smtClean="0"/>
              <a:t>5) </a:t>
            </a:r>
            <a:r>
              <a:rPr lang="en-US" sz="4800" i="1" dirty="0" smtClean="0"/>
              <a:t>s</a:t>
            </a:r>
            <a:r>
              <a:rPr lang="ru-RU" sz="4800" i="1" dirty="0" smtClean="0"/>
              <a:t> = </a:t>
            </a:r>
            <a:r>
              <a:rPr lang="en-US" sz="4800" i="1" dirty="0"/>
              <a:t>a*a</a:t>
            </a:r>
            <a:endParaRPr lang="ru-RU" sz="4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b="1" i="1" dirty="0" smtClean="0"/>
              <a:t>1)площадь прямоугольника</a:t>
            </a:r>
            <a:endParaRPr lang="ru-RU" sz="3200" b="1" dirty="0" smtClean="0"/>
          </a:p>
          <a:p>
            <a:r>
              <a:rPr lang="ru-RU" sz="3200" b="1" i="1" dirty="0" smtClean="0"/>
              <a:t>2) периметр квадрата</a:t>
            </a:r>
            <a:endParaRPr lang="ru-RU" sz="3200" b="1" dirty="0" smtClean="0"/>
          </a:p>
          <a:p>
            <a:r>
              <a:rPr lang="ru-RU" sz="3200" b="1" i="1" dirty="0" smtClean="0"/>
              <a:t>3) формула пути</a:t>
            </a:r>
            <a:endParaRPr lang="ru-RU" sz="3200" b="1" dirty="0" smtClean="0"/>
          </a:p>
          <a:p>
            <a:r>
              <a:rPr lang="ru-RU" sz="3200" b="1" i="1" dirty="0" smtClean="0"/>
              <a:t>4) периметр прямоугольника</a:t>
            </a:r>
            <a:endParaRPr lang="ru-RU" sz="3200" b="1" dirty="0" smtClean="0"/>
          </a:p>
          <a:p>
            <a:r>
              <a:rPr lang="ru-RU" sz="3200" b="1" i="1" dirty="0" smtClean="0"/>
              <a:t>5) площадь </a:t>
            </a:r>
            <a:r>
              <a:rPr lang="ru-RU" sz="3200" b="1" i="1" dirty="0" smtClean="0"/>
              <a:t>квадрата</a:t>
            </a:r>
            <a:endParaRPr lang="ru-RU" sz="32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 flipV="1">
            <a:off x="1792288" y="5367338"/>
            <a:ext cx="5486400" cy="13020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9" name="Picture 1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5" r="15825"/>
          <a:stretch>
            <a:fillRect/>
          </a:stretch>
        </p:blipFill>
        <p:spPr bwMode="auto">
          <a:xfrm>
            <a:off x="1403648" y="620688"/>
            <a:ext cx="10225136" cy="3968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295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12" descr="0_2360d_61e37d11_L"/>
          <p:cNvPicPr>
            <a:picLocks noGrp="1" noChangeAspect="1" noChangeArrowheads="1" noCrop="1"/>
          </p:cNvPicPr>
          <p:nvPr>
            <p:ph type="pic" idx="1"/>
          </p:nvPr>
        </p:nvPicPr>
        <p:blipFill>
          <a:blip r:embed="rId2" cstate="print"/>
          <a:srcRect t="12105" b="12105"/>
          <a:stretch>
            <a:fillRect/>
          </a:stretch>
        </p:blipFill>
        <p:spPr bwMode="auto">
          <a:xfrm>
            <a:off x="2143125" y="612775"/>
            <a:ext cx="4071938" cy="4114800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8662" y="4929198"/>
            <a:ext cx="6929486" cy="1162052"/>
          </a:xfrm>
        </p:spPr>
        <p:txBody>
          <a:bodyPr>
            <a:normAutofit fontScale="85000" lnSpcReduction="20000"/>
          </a:bodyPr>
          <a:lstStyle/>
          <a:p>
            <a:r>
              <a:rPr lang="ru-RU" sz="3300" u="sng" dirty="0" smtClean="0"/>
              <a:t>Задача 1</a:t>
            </a:r>
            <a:r>
              <a:rPr lang="ru-RU" sz="3300" dirty="0" smtClean="0"/>
              <a:t>. </a:t>
            </a:r>
            <a:r>
              <a:rPr lang="en-US" sz="3300" dirty="0" smtClean="0"/>
              <a:t> </a:t>
            </a:r>
            <a:r>
              <a:rPr lang="ru-RU" sz="3300" dirty="0" smtClean="0"/>
              <a:t>  Корабль  движется  со  скоростью  </a:t>
            </a:r>
            <a:r>
              <a:rPr lang="en-US" sz="3300" dirty="0" smtClean="0"/>
              <a:t>31</a:t>
            </a:r>
            <a:r>
              <a:rPr lang="ru-RU" sz="3300" dirty="0" smtClean="0"/>
              <a:t> км/ч.  За  сколько  времени  он пройдет 124  км?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Помогите Незнайке решить задачу:</a:t>
            </a:r>
            <a:endParaRPr lang="ru-RU" sz="2400" dirty="0"/>
          </a:p>
        </p:txBody>
      </p:sp>
      <p:pic>
        <p:nvPicPr>
          <p:cNvPr id="8" name="Picture 4" descr="dd36efffaaed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9212" b="9212"/>
          <a:stretch>
            <a:fillRect/>
          </a:stretch>
        </p:blipFill>
        <p:spPr bwMode="auto">
          <a:xfrm>
            <a:off x="2928938" y="357188"/>
            <a:ext cx="3286125" cy="4370387"/>
          </a:xfrm>
          <a:prstGeom prst="rect">
            <a:avLst/>
          </a:prstGeom>
          <a:noFill/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14348" y="5429264"/>
            <a:ext cx="7929618" cy="1214446"/>
          </a:xfrm>
        </p:spPr>
        <p:txBody>
          <a:bodyPr>
            <a:noAutofit/>
          </a:bodyPr>
          <a:lstStyle/>
          <a:p>
            <a:r>
              <a:rPr lang="ru-RU" sz="2800" u="sng" dirty="0" smtClean="0"/>
              <a:t>Задача 2</a:t>
            </a:r>
            <a:r>
              <a:rPr lang="ru-RU" sz="2800" dirty="0" smtClean="0"/>
              <a:t>. Подводная  лодка  проплыла  228  км  за  6 ч. Какова её скорость?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2288" y="4500570"/>
            <a:ext cx="5486400" cy="86676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2" name="Picture 11" descr="буратино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clrChange>
              <a:clrFrom>
                <a:srgbClr val="D3D8DE"/>
              </a:clrFrom>
              <a:clrTo>
                <a:srgbClr val="D3D8DE">
                  <a:alpha val="0"/>
                </a:srgbClr>
              </a:clrTo>
            </a:clrChange>
            <a:lum contrast="18000"/>
          </a:blip>
          <a:srcRect t="3077" b="3077"/>
          <a:stretch>
            <a:fillRect/>
          </a:stretch>
        </p:blipFill>
        <p:spPr>
          <a:xfrm>
            <a:off x="3071813" y="357188"/>
            <a:ext cx="3286125" cy="4370387"/>
          </a:xfrm>
          <a:noFill/>
          <a:ln/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000100" y="4714884"/>
            <a:ext cx="7358114" cy="1385878"/>
          </a:xfrm>
        </p:spPr>
        <p:txBody>
          <a:bodyPr>
            <a:normAutofit/>
          </a:bodyPr>
          <a:lstStyle/>
          <a:p>
            <a:r>
              <a:rPr lang="ru-RU" sz="2400" u="sng" dirty="0" smtClean="0"/>
              <a:t>Задача 3.</a:t>
            </a:r>
            <a:r>
              <a:rPr lang="ru-RU" sz="2400" dirty="0" smtClean="0"/>
              <a:t> Буратино проехал 3ч на поезде со скоростью а км/ч и 2ч на автобусе со скоростью </a:t>
            </a:r>
            <a:r>
              <a:rPr lang="en-US" sz="2400" dirty="0" smtClean="0"/>
              <a:t>b</a:t>
            </a:r>
            <a:r>
              <a:rPr lang="ru-RU" sz="2400" dirty="0" smtClean="0"/>
              <a:t> км/ч. Сколько километров он проехал всего?</a:t>
            </a:r>
            <a:r>
              <a:rPr lang="ru-RU" sz="2400" u="sng" dirty="0" smtClean="0"/>
              <a:t> 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1142976" y="1500174"/>
          <a:ext cx="6715172" cy="4572032"/>
        </p:xfrm>
        <a:graphic>
          <a:graphicData uri="http://schemas.openxmlformats.org/drawingml/2006/table">
            <a:tbl>
              <a:tblPr/>
              <a:tblGrid>
                <a:gridCol w="2166184"/>
                <a:gridCol w="2382804"/>
                <a:gridCol w="2166184"/>
              </a:tblGrid>
              <a:tr h="1385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600" i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</a:t>
                      </a:r>
                      <a:endParaRPr lang="ru-RU" sz="3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600" i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</a:t>
                      </a:r>
                      <a:endParaRPr lang="ru-RU" sz="36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600" i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</a:t>
                      </a:r>
                      <a:endParaRPr lang="ru-RU" sz="36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973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  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ru-RU" sz="3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800км</a:t>
                      </a:r>
                      <a:endParaRPr lang="ru-RU" sz="3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1328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75км/ч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     10ч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79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15км/ч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   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ru-RU" sz="36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60км</a:t>
                      </a:r>
                      <a:endParaRPr lang="ru-RU" sz="3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214290"/>
            <a:ext cx="8001056" cy="642942"/>
          </a:xfrm>
        </p:spPr>
        <p:txBody>
          <a:bodyPr>
            <a:noAutofit/>
          </a:bodyPr>
          <a:lstStyle/>
          <a:p>
            <a:r>
              <a:rPr lang="ru-RU" sz="4800" dirty="0" smtClean="0"/>
              <a:t>Составьте задачи и решите их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115616" y="3645024"/>
            <a:ext cx="7200800" cy="26642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C3300"/>
                </a:solidFill>
              </a:rPr>
              <a:t>Домашнее задание: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П.17, выучить формулы; №682,701,689(а).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1500166" y="1214422"/>
            <a:ext cx="5486400" cy="2400288"/>
          </a:xfrm>
        </p:spPr>
      </p:sp>
      <p:sp>
        <p:nvSpPr>
          <p:cNvPr id="14" name="Текст 1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500167" y="1214422"/>
            <a:ext cx="5357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Спасибо за урок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254</Words>
  <Application>Microsoft Office PowerPoint</Application>
  <PresentationFormat>Экран (4:3)</PresentationFormat>
  <Paragraphs>67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Формулы</vt:lpstr>
      <vt:lpstr>Долгожданный дан звонок -  начинается урок.</vt:lpstr>
      <vt:lpstr>Вычислите и замените число буквой: 17-15 -  Ы,  160:40 - Р, (13+87):4 -Ф ,  82 -М,     102- У,53-О, 103 - Л. </vt:lpstr>
      <vt:lpstr>Вычислите и замените число буквой: 22 -  Ы, 23- Р, 52-Ф , 82 -М,     102- У,53-О, 103 - Л. </vt:lpstr>
      <vt:lpstr>Презентация PowerPoint</vt:lpstr>
      <vt:lpstr>Найдите дружную пару:  «Название формулы – Формула».</vt:lpstr>
      <vt:lpstr>Презентация PowerPoint</vt:lpstr>
      <vt:lpstr>Презентация PowerPoint</vt:lpstr>
      <vt:lpstr>Презентация PowerPoint</vt:lpstr>
      <vt:lpstr>Помогите Незнайке решить задачу:</vt:lpstr>
      <vt:lpstr>Презентация PowerPoint</vt:lpstr>
      <vt:lpstr>Презентация PowerPoint</vt:lpstr>
      <vt:lpstr>Домашнее задание: П.17, выучить формулы; №682,701,689(а).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Вычислите и замените ответ буквой</dc:title>
  <cp:lastModifiedBy>N_N_</cp:lastModifiedBy>
  <cp:revision>21</cp:revision>
  <dcterms:modified xsi:type="dcterms:W3CDTF">2017-09-17T19:06:05Z</dcterms:modified>
</cp:coreProperties>
</file>